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5" r:id="rId4"/>
    <p:sldId id="276" r:id="rId5"/>
    <p:sldId id="277" r:id="rId6"/>
    <p:sldId id="278" r:id="rId7"/>
    <p:sldId id="279" r:id="rId8"/>
    <p:sldId id="262" r:id="rId9"/>
    <p:sldId id="28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6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5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975E4-9FBE-C088-A72F-1A8865867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63B8E0-AF9B-3EF8-F459-C8F3312E7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E8CE7-2D97-27D0-F298-7553C21B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4CFF12-D787-F656-C538-41485630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0CF7D9-6D7C-2AA8-A8F3-C61CC9C6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714A12-5021-C2F2-D8B6-AD0BA5A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5FF629-D6D0-CF2B-E0C3-D7967A137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3D8A25-FA12-B3A3-6F7A-F13422FCF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5FB466-DEAB-6129-B19E-B6E0FC68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E84381-6BC7-4706-55DB-7EA2ACC5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250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B7E945E-0796-642F-D485-D8F7F92DFE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EFE8C9-A49A-16D2-F49F-524C4E6AC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87BCD6-B44E-930B-2FFF-1C0A03A98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431FCB-642C-FD08-D88D-E66C52F0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232C7D-3345-7995-1553-BB080648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76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01D5AA-D0BC-F9B2-55CF-EC5BD2089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D3B9DD-FFBD-FD1E-ED0A-C46128F63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C92D3-2421-8F60-0B11-D6D92FED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69DA7-943F-06E3-6428-2AC4DC96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747DF-608E-7463-972C-52BC81D13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45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B78F5-F9A5-C0AE-2F22-10D11FC7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6A514A-E3BD-3ED9-DC91-48E04D23E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7E9F7E-9643-581E-4CCE-CF4D12EA5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6D148-7FB9-50AE-DF2A-87B8F55D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24452-3ED4-27DC-21E6-DD9CBFA09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055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69BF86-068F-36B4-0EAA-8512100A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8587-95E0-DCB2-3718-403595105B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373196-10FD-B12B-D41C-D430C6672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751134-12D4-3977-EE73-F012D38BE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01D1AA-9B4C-4613-00C7-03108C45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D5C015-A838-5C50-B058-E2E7A8E84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12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808F4-D908-0765-0A7F-2006D19BC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4C5B56-F42F-4AE8-A507-3C2418FD0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3587E5-1795-0024-3F9D-0F4FAE02F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D6FF21-87E6-F0AB-7DF0-4D1944B5E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C154CFF-A325-1B48-4C8A-1FE7F7EA7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50E1F56-5BD5-80AE-8766-ACB51904B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CFE006-4AD7-4079-CDCE-EE394B48B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5DDA63-3C15-10F5-9851-15A3586E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060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A513D7-3A3F-960E-8FB6-544B3DF34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A92B07-0C99-5CE4-4562-0FB2C216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7D88E7-5457-4BFA-55B7-F647B93A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555BF9-2076-A2D1-769B-CDE127455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B314CD-1B15-2B0C-E6C4-01795292A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8EAFCB-13C6-6CD3-1F2A-382ECD87B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9AD815-1DED-6F04-978D-5CE2A3967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731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CF8488-124F-7D13-74C8-9FFEEA19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62DA0-1DB5-F67A-1008-92E2BD79E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659D70-C025-AA61-3C4A-3388D57B43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D54DE9-C2B5-4E7E-FC66-5B6AC34E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16C11F-A00C-47AB-BE00-A2078F1A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FF0247-FE63-4AA7-8F63-773026BD1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33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6551C-4A7F-DCB1-8BFF-ACB11C6D9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CF18FF-20D4-6947-5348-2E0741712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456484-8B5F-BC2C-C696-88896B1E0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7F44F3-2064-087C-0E61-642FDC90E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CF3EAD-FFB5-8681-9AA0-44FE61E3A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3D167D-EF76-FAC2-30DC-AB4FDA02B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61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CB7FF1B-A7CD-298A-399D-F97A63329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DA0066-9364-6922-25FC-D598E5EF6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B39B85-E3E6-E47E-B66C-31352C54B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6725D-021F-43E9-8EF0-CA0F29B536E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DAA70-16E4-5BC2-9D6E-8459E2724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0159C-9300-5F04-7442-80603FD98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332E6-4A50-4EF1-A479-9238C22D1A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8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D6D6F-250F-9425-17D5-5771452700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TRASHES </a:t>
            </a:r>
            <a:r>
              <a:rPr lang="ko-KR" altLang="en-US" dirty="0"/>
              <a:t>인터페이스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56ED76-90C0-768C-35B4-34D646EF56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23.12.09 </a:t>
            </a:r>
            <a:r>
              <a:rPr lang="ko-KR" altLang="en-US" dirty="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521570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시작 화면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93CA9-C3A1-60D6-0DBE-F29A5C4D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45" y="2280520"/>
            <a:ext cx="5564736" cy="2284728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ko-KR" altLang="en-US" sz="1600" dirty="0"/>
              <a:t>최초 게임 실행 시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TRASHES</a:t>
            </a:r>
            <a:r>
              <a:rPr lang="ko-KR" altLang="en-US" sz="1600" dirty="0"/>
              <a:t>의 로고를 보여준다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플레이어는 </a:t>
            </a:r>
            <a:r>
              <a:rPr lang="en-US" altLang="ko-KR" sz="1600" dirty="0"/>
              <a:t>Start </a:t>
            </a:r>
            <a:r>
              <a:rPr lang="ko-KR" altLang="en-US" sz="1600" dirty="0"/>
              <a:t>버튼과 </a:t>
            </a:r>
            <a:r>
              <a:rPr lang="en-US" altLang="ko-KR" sz="1600" dirty="0"/>
              <a:t>Quit </a:t>
            </a:r>
            <a:r>
              <a:rPr lang="ko-KR" altLang="en-US" sz="1600" dirty="0"/>
              <a:t>버튼을 통해 게임을 시작할 지</a:t>
            </a:r>
            <a:r>
              <a:rPr lang="en-US" altLang="ko-KR" sz="1600" dirty="0"/>
              <a:t>, </a:t>
            </a:r>
            <a:r>
              <a:rPr lang="ko-KR" altLang="en-US" sz="1600" dirty="0"/>
              <a:t>종료할 지 결정한다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Start </a:t>
            </a:r>
            <a:r>
              <a:rPr lang="ko-KR" altLang="en-US" sz="1600" dirty="0"/>
              <a:t>버튼을 누르면 </a:t>
            </a:r>
            <a:r>
              <a:rPr lang="en-US" altLang="ko-KR" sz="1600" dirty="0"/>
              <a:t>Lobby </a:t>
            </a:r>
            <a:r>
              <a:rPr lang="ko-KR" altLang="en-US" sz="1600" dirty="0" err="1"/>
              <a:t>맵으로</a:t>
            </a:r>
            <a:r>
              <a:rPr lang="ko-KR" altLang="en-US" sz="1600" dirty="0"/>
              <a:t> 이동한다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Quit </a:t>
            </a:r>
            <a:r>
              <a:rPr lang="ko-KR" altLang="en-US" sz="1600" dirty="0"/>
              <a:t>버튼을 누르면 게임을 종료한다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E613D-453D-7250-2652-348D983C3735}"/>
              </a:ext>
            </a:extLst>
          </p:cNvPr>
          <p:cNvSpPr txBox="1"/>
          <p:nvPr/>
        </p:nvSpPr>
        <p:spPr>
          <a:xfrm>
            <a:off x="8481878" y="6373300"/>
            <a:ext cx="2194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시작화면 사진</a:t>
            </a:r>
          </a:p>
        </p:txBody>
      </p:sp>
      <p:pic>
        <p:nvPicPr>
          <p:cNvPr id="6" name="그림 5" descr="텍스트, 스크린샷, 로고, 그래픽이(가) 표시된 사진&#10;&#10;자동 생성된 설명">
            <a:extLst>
              <a:ext uri="{FF2B5EF4-FFF2-40B4-BE49-F238E27FC236}">
                <a16:creationId xmlns:a16="http://schemas.microsoft.com/office/drawing/2014/main" id="{FA51AB09-E960-ABFB-1C77-91F9F02A3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114" y="616847"/>
            <a:ext cx="4680000" cy="2707679"/>
          </a:xfrm>
          <a:prstGeom prst="rect">
            <a:avLst/>
          </a:prstGeom>
        </p:spPr>
      </p:pic>
      <p:pic>
        <p:nvPicPr>
          <p:cNvPr id="9" name="그림 8" descr="텍스트, 스크린샷, 로고, 그래픽이(가) 표시된 사진&#10;&#10;자동 생성된 설명">
            <a:extLst>
              <a:ext uri="{FF2B5EF4-FFF2-40B4-BE49-F238E27FC236}">
                <a16:creationId xmlns:a16="http://schemas.microsoft.com/office/drawing/2014/main" id="{8197FA84-F53B-B10C-B940-E1F58F54D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114" y="3422884"/>
            <a:ext cx="4680000" cy="270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6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로비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93CA9-C3A1-60D6-0DBE-F29A5C4D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1" y="1391226"/>
            <a:ext cx="5102117" cy="52772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200" dirty="0"/>
              <a:t>시작 화면에서 넘어 온 후</a:t>
            </a:r>
            <a:r>
              <a:rPr lang="en-US" altLang="ko-KR" sz="1200" dirty="0"/>
              <a:t>, </a:t>
            </a:r>
            <a:r>
              <a:rPr lang="ko-KR" altLang="en-US" sz="1200" dirty="0"/>
              <a:t>기본 로비 화면을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닉네임은 시작 시 랜덤으로 주어지며</a:t>
            </a:r>
            <a:r>
              <a:rPr lang="en-US" altLang="ko-KR" sz="1200" dirty="0"/>
              <a:t>, </a:t>
            </a:r>
            <a:r>
              <a:rPr lang="ko-KR" altLang="en-US" sz="1200" dirty="0"/>
              <a:t>사용자 본인이 원하는 닉네임으로 수정하여 게임을 진행 할 수 있다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방 생성 버튼을 클릭하면 사용자 본인이 설정한 방 이름을 가지는 방을 생성할 수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만약 방 이름을 설정하지 않았다면 방 이름을 랜덤으로 설정하여 방을 생성한다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랜덤 참가 버튼을 클릭하면 현재 만들어져 있고</a:t>
            </a:r>
            <a:r>
              <a:rPr lang="en-US" altLang="ko-KR" sz="1200" dirty="0"/>
              <a:t>, </a:t>
            </a:r>
            <a:r>
              <a:rPr lang="ko-KR" altLang="en-US" sz="1200" dirty="0"/>
              <a:t>참가 할 수 있는 방 중에 랜덤으로 참가한다</a:t>
            </a:r>
            <a:r>
              <a:rPr lang="en-US" altLang="ko-KR" sz="1200" dirty="0"/>
              <a:t>. </a:t>
            </a:r>
            <a:r>
              <a:rPr lang="ko-KR" altLang="en-US" sz="1200" dirty="0"/>
              <a:t>만약 참가할 수 없는 방이 없다면 방을 만든다</a:t>
            </a:r>
            <a:r>
              <a:rPr lang="en-US" altLang="ko-KR" sz="1200" dirty="0"/>
              <a:t>. </a:t>
            </a:r>
            <a:r>
              <a:rPr lang="ko-KR" altLang="en-US" sz="1200" dirty="0"/>
              <a:t>방을 만드는 과정은 방 생성과 동일하다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방 리스트는 </a:t>
            </a:r>
            <a:r>
              <a:rPr lang="en-US" altLang="ko-KR" sz="1200" dirty="0"/>
              <a:t>5</a:t>
            </a:r>
            <a:r>
              <a:rPr lang="ko-KR" altLang="en-US" sz="1200" dirty="0"/>
              <a:t>번 공간에 갱신된다</a:t>
            </a:r>
            <a:r>
              <a:rPr lang="en-US" altLang="ko-KR" sz="1200" dirty="0"/>
              <a:t>. </a:t>
            </a:r>
            <a:r>
              <a:rPr lang="ko-KR" altLang="en-US" sz="1200" dirty="0"/>
              <a:t>현재 만들어져 있는 방이 존재한다면  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6</a:t>
            </a:r>
            <a:r>
              <a:rPr lang="ko-KR" altLang="en-US" sz="1200" dirty="0"/>
              <a:t>번과 같이 방 리스트가 갱신되며</a:t>
            </a:r>
            <a:r>
              <a:rPr lang="en-US" altLang="ko-KR" sz="1200" dirty="0"/>
              <a:t>, </a:t>
            </a:r>
            <a:r>
              <a:rPr lang="ko-KR" altLang="en-US" sz="1200" dirty="0"/>
              <a:t>방 리스트는 방이 생성되거나 삭제와 같은 정보가 변경되었을 때 자동으로 갱신된다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방 이름을 클릭하여 방에 입장할 수 있다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이미 시작되거나 참여할 수 없는 방은 </a:t>
            </a:r>
            <a:r>
              <a:rPr lang="en-US" altLang="ko-KR" sz="1200" dirty="0"/>
              <a:t>7</a:t>
            </a:r>
            <a:r>
              <a:rPr lang="ko-KR" altLang="en-US" sz="1200" dirty="0"/>
              <a:t>번과 같이 갱신된다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>
              <a:buAutoNum type="arabicPeriod"/>
            </a:pPr>
            <a:endParaRPr lang="ko-KR" alt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E613D-453D-7250-2652-348D983C3735}"/>
              </a:ext>
            </a:extLst>
          </p:cNvPr>
          <p:cNvSpPr txBox="1"/>
          <p:nvPr/>
        </p:nvSpPr>
        <p:spPr>
          <a:xfrm>
            <a:off x="7402801" y="6413460"/>
            <a:ext cx="257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룸 리스트 업데이트시</a:t>
            </a:r>
          </a:p>
        </p:txBody>
      </p:sp>
      <p:pic>
        <p:nvPicPr>
          <p:cNvPr id="5" name="그림 4" descr="스크린샷, 텍스트, 로고, 브랜드이(가) 표시된 사진&#10;&#10;자동 생성된 설명">
            <a:extLst>
              <a:ext uri="{FF2B5EF4-FFF2-40B4-BE49-F238E27FC236}">
                <a16:creationId xmlns:a16="http://schemas.microsoft.com/office/drawing/2014/main" id="{6D6D91ED-B1E5-3115-65E8-AE92B0E43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544" y="4510178"/>
            <a:ext cx="3240000" cy="1874548"/>
          </a:xfrm>
          <a:prstGeom prst="rect">
            <a:avLst/>
          </a:prstGeom>
        </p:spPr>
      </p:pic>
      <p:pic>
        <p:nvPicPr>
          <p:cNvPr id="9" name="그림 8" descr="스크린샷, 텍스트, 로고, 브랜드이(가) 표시된 사진&#10;&#10;자동 생성된 설명">
            <a:extLst>
              <a:ext uri="{FF2B5EF4-FFF2-40B4-BE49-F238E27FC236}">
                <a16:creationId xmlns:a16="http://schemas.microsoft.com/office/drawing/2014/main" id="{9074DE42-5400-8068-9D29-04984E870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979" y="444540"/>
            <a:ext cx="5989565" cy="3465348"/>
          </a:xfrm>
          <a:prstGeom prst="rect">
            <a:avLst/>
          </a:prstGeom>
        </p:spPr>
      </p:pic>
      <p:pic>
        <p:nvPicPr>
          <p:cNvPr id="12" name="그림 11" descr="텍스트, 스크린샷, 로고, 브랜드이(가) 표시된 사진&#10;&#10;자동 생성된 설명">
            <a:extLst>
              <a:ext uri="{FF2B5EF4-FFF2-40B4-BE49-F238E27FC236}">
                <a16:creationId xmlns:a16="http://schemas.microsoft.com/office/drawing/2014/main" id="{798E7D69-D735-D940-2BC2-93620D2F4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166" y="4510178"/>
            <a:ext cx="3240000" cy="18745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A506401-74C0-F44E-1369-5B8DE81CDE62}"/>
              </a:ext>
            </a:extLst>
          </p:cNvPr>
          <p:cNvSpPr txBox="1"/>
          <p:nvPr/>
        </p:nvSpPr>
        <p:spPr>
          <a:xfrm>
            <a:off x="8149060" y="3985096"/>
            <a:ext cx="1761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기본 로비 사진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1BC4EBC-3F04-5CBF-3E37-65E3772A510A}"/>
              </a:ext>
            </a:extLst>
          </p:cNvPr>
          <p:cNvSpPr/>
          <p:nvPr/>
        </p:nvSpPr>
        <p:spPr>
          <a:xfrm>
            <a:off x="7474213" y="1682416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1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0487D49-B459-73DD-79B1-F8DDA59D42E0}"/>
              </a:ext>
            </a:extLst>
          </p:cNvPr>
          <p:cNvSpPr/>
          <p:nvPr/>
        </p:nvSpPr>
        <p:spPr>
          <a:xfrm>
            <a:off x="7482043" y="219164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2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F5E0EDA-C636-48FC-BBA8-4683B8FE7FBE}"/>
              </a:ext>
            </a:extLst>
          </p:cNvPr>
          <p:cNvSpPr/>
          <p:nvPr/>
        </p:nvSpPr>
        <p:spPr>
          <a:xfrm>
            <a:off x="7385852" y="2480372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3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AF4C26B-4AE4-A85D-036B-586803F4961B}"/>
              </a:ext>
            </a:extLst>
          </p:cNvPr>
          <p:cNvSpPr/>
          <p:nvPr/>
        </p:nvSpPr>
        <p:spPr>
          <a:xfrm>
            <a:off x="8063722" y="2469349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4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C0625B88-217B-E7EA-949B-A035FFEC907A}"/>
              </a:ext>
            </a:extLst>
          </p:cNvPr>
          <p:cNvSpPr/>
          <p:nvPr/>
        </p:nvSpPr>
        <p:spPr>
          <a:xfrm>
            <a:off x="9144959" y="1567746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5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D9156CF-3849-51A0-F60D-78D55311C9E6}"/>
              </a:ext>
            </a:extLst>
          </p:cNvPr>
          <p:cNvSpPr/>
          <p:nvPr/>
        </p:nvSpPr>
        <p:spPr>
          <a:xfrm>
            <a:off x="6937401" y="4974334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6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109175D0-99DF-743F-6BFE-F3E3D17D2D85}"/>
              </a:ext>
            </a:extLst>
          </p:cNvPr>
          <p:cNvSpPr/>
          <p:nvPr/>
        </p:nvSpPr>
        <p:spPr>
          <a:xfrm>
            <a:off x="10343989" y="4974334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7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60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93CA9-C3A1-60D6-0DBE-F29A5C4D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1" y="1391227"/>
            <a:ext cx="5102117" cy="29715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1200" dirty="0"/>
              <a:t>룸에 접속하면 이미 해당 룸에 접속한 사용자들의 이름이 </a:t>
            </a:r>
            <a:r>
              <a:rPr lang="en-US" altLang="ko-KR" sz="1200" dirty="0"/>
              <a:t>1</a:t>
            </a:r>
            <a:r>
              <a:rPr lang="ko-KR" altLang="en-US" sz="1200" dirty="0"/>
              <a:t>번에 표시 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룸에 새로 사용자가 들어오거나 나가면 </a:t>
            </a:r>
            <a:r>
              <a:rPr lang="en-US" altLang="ko-KR" sz="1200" dirty="0"/>
              <a:t>1</a:t>
            </a:r>
            <a:r>
              <a:rPr lang="ko-KR" altLang="en-US" sz="1200" dirty="0"/>
              <a:t>번 목록이 갱신되며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2</a:t>
            </a:r>
            <a:r>
              <a:rPr lang="ko-KR" altLang="en-US" sz="1200" dirty="0"/>
              <a:t>번 버튼은 방을 만든 사용자만 보이며</a:t>
            </a:r>
            <a:r>
              <a:rPr lang="en-US" altLang="ko-KR" sz="1200" dirty="0"/>
              <a:t>, 3</a:t>
            </a:r>
            <a:r>
              <a:rPr lang="ko-KR" altLang="en-US" sz="1200" dirty="0"/>
              <a:t>명이 들어올 때 활성화 되어 누르면 시작할 수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만약 방을 만든 사용자가 나간다면 룸에 접속한 플레이어 중 한명이 방장이 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4</a:t>
            </a:r>
            <a:r>
              <a:rPr lang="ko-KR" altLang="en-US" sz="1200" dirty="0"/>
              <a:t>번을 통해 채팅을 입력할 수 있고</a:t>
            </a:r>
            <a:r>
              <a:rPr lang="en-US" altLang="ko-KR" sz="1200" dirty="0"/>
              <a:t>, 3</a:t>
            </a:r>
            <a:r>
              <a:rPr lang="ko-KR" altLang="en-US" sz="1200" dirty="0"/>
              <a:t>번 목록에 업데이트된다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5</a:t>
            </a:r>
            <a:r>
              <a:rPr lang="ko-KR" altLang="en-US" sz="1200" dirty="0"/>
              <a:t>번 버튼을 누르면 방을 나갈 수 있다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ko-KR" alt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E613D-453D-7250-2652-348D983C3735}"/>
              </a:ext>
            </a:extLst>
          </p:cNvPr>
          <p:cNvSpPr txBox="1"/>
          <p:nvPr/>
        </p:nvSpPr>
        <p:spPr>
          <a:xfrm>
            <a:off x="8478052" y="6366395"/>
            <a:ext cx="257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룸 사진 </a:t>
            </a:r>
            <a:r>
              <a:rPr lang="en-US" altLang="ko-KR" dirty="0"/>
              <a:t>(</a:t>
            </a:r>
            <a:r>
              <a:rPr lang="ko-KR" altLang="en-US" dirty="0"/>
              <a:t>방장</a:t>
            </a:r>
            <a:r>
              <a:rPr lang="en-US" altLang="ko-KR" dirty="0"/>
              <a:t>X)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074DE42-5400-8068-9D29-04984E870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67048" y="329976"/>
            <a:ext cx="4680000" cy="270767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98E7D69-D735-D940-2BC2-93620D2F4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67048" y="3658715"/>
            <a:ext cx="4680000" cy="27076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A506401-74C0-F44E-1369-5B8DE81CDE62}"/>
              </a:ext>
            </a:extLst>
          </p:cNvPr>
          <p:cNvSpPr txBox="1"/>
          <p:nvPr/>
        </p:nvSpPr>
        <p:spPr>
          <a:xfrm>
            <a:off x="8954241" y="3043672"/>
            <a:ext cx="1761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룸 사진 </a:t>
            </a:r>
            <a:r>
              <a:rPr lang="en-US" altLang="ko-KR" dirty="0"/>
              <a:t>(</a:t>
            </a:r>
            <a:r>
              <a:rPr lang="ko-KR" altLang="en-US" dirty="0"/>
              <a:t>방장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1BC4EBC-3F04-5CBF-3E37-65E3772A510A}"/>
              </a:ext>
            </a:extLst>
          </p:cNvPr>
          <p:cNvSpPr/>
          <p:nvPr/>
        </p:nvSpPr>
        <p:spPr>
          <a:xfrm>
            <a:off x="8478052" y="1014386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1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0487D49-B459-73DD-79B1-F8DDA59D42E0}"/>
              </a:ext>
            </a:extLst>
          </p:cNvPr>
          <p:cNvSpPr/>
          <p:nvPr/>
        </p:nvSpPr>
        <p:spPr>
          <a:xfrm>
            <a:off x="8478052" y="1787348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2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F5E0EDA-C636-48FC-BBA8-4683B8FE7FBE}"/>
              </a:ext>
            </a:extLst>
          </p:cNvPr>
          <p:cNvSpPr/>
          <p:nvPr/>
        </p:nvSpPr>
        <p:spPr>
          <a:xfrm>
            <a:off x="9603429" y="172360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3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AF4C26B-4AE4-A85D-036B-586803F4961B}"/>
              </a:ext>
            </a:extLst>
          </p:cNvPr>
          <p:cNvSpPr/>
          <p:nvPr/>
        </p:nvSpPr>
        <p:spPr>
          <a:xfrm>
            <a:off x="9603429" y="2193447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4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C0625B88-217B-E7EA-949B-A035FFEC907A}"/>
              </a:ext>
            </a:extLst>
          </p:cNvPr>
          <p:cNvSpPr/>
          <p:nvPr/>
        </p:nvSpPr>
        <p:spPr>
          <a:xfrm>
            <a:off x="10910663" y="1756479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5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99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룸 </a:t>
            </a:r>
            <a:r>
              <a:rPr lang="en-US" altLang="ko-KR" dirty="0"/>
              <a:t>– </a:t>
            </a:r>
            <a:r>
              <a:rPr lang="ko-KR" altLang="en-US" dirty="0"/>
              <a:t>채팅 예시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A3FB4D-4695-0DE3-0D82-D6D577CC0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2222" y="1188756"/>
            <a:ext cx="9287556" cy="537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02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연구소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93CA9-C3A1-60D6-0DBE-F29A5C4D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1" y="1391226"/>
            <a:ext cx="5102117" cy="3455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200" dirty="0"/>
              <a:t>1</a:t>
            </a:r>
            <a:r>
              <a:rPr lang="ko-KR" altLang="en-US" sz="1200" dirty="0"/>
              <a:t>번에 현재 연구소 </a:t>
            </a:r>
            <a:r>
              <a:rPr lang="ko-KR" altLang="en-US" sz="1200" dirty="0" err="1"/>
              <a:t>맵에서</a:t>
            </a:r>
            <a:r>
              <a:rPr lang="ko-KR" altLang="en-US" sz="1200" dirty="0"/>
              <a:t> 남을 수 있는 시간을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2, 3</a:t>
            </a:r>
            <a:r>
              <a:rPr lang="ko-KR" altLang="en-US" sz="1200" dirty="0"/>
              <a:t>번과 같이 사용자의 캐릭터 위에 각 사용자가 설정한 이름을 표시한다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4</a:t>
            </a:r>
            <a:r>
              <a:rPr lang="ko-KR" altLang="en-US" sz="1200" dirty="0"/>
              <a:t>번과 같이 아이템이 </a:t>
            </a:r>
            <a:r>
              <a:rPr lang="ko-KR" altLang="en-US" sz="1200" dirty="0" err="1"/>
              <a:t>맵에</a:t>
            </a:r>
            <a:r>
              <a:rPr lang="ko-KR" altLang="en-US" sz="1200" dirty="0"/>
              <a:t> 존재하며</a:t>
            </a:r>
            <a:r>
              <a:rPr lang="en-US" altLang="ko-KR" sz="1200" dirty="0"/>
              <a:t>, </a:t>
            </a:r>
            <a:r>
              <a:rPr lang="ko-KR" altLang="en-US" sz="1200" dirty="0"/>
              <a:t>아이템에 </a:t>
            </a:r>
            <a:r>
              <a:rPr lang="ko-KR" altLang="en-US" sz="1200" dirty="0" err="1"/>
              <a:t>가까이가</a:t>
            </a:r>
            <a:r>
              <a:rPr lang="ko-KR" altLang="en-US" sz="1200" dirty="0"/>
              <a:t> 상호작용 할 수 있다면 텍스트가 표시되며</a:t>
            </a:r>
            <a:r>
              <a:rPr lang="en-US" altLang="ko-KR" sz="1200" dirty="0"/>
              <a:t>, </a:t>
            </a:r>
            <a:r>
              <a:rPr lang="ko-KR" altLang="en-US" sz="1200" dirty="0"/>
              <a:t>이미 아이템을 먹은 후면 상호작용 할 수 없다는 텍스트가 표시된다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506401-74C0-F44E-1369-5B8DE81CDE62}"/>
              </a:ext>
            </a:extLst>
          </p:cNvPr>
          <p:cNvSpPr txBox="1"/>
          <p:nvPr/>
        </p:nvSpPr>
        <p:spPr>
          <a:xfrm>
            <a:off x="8111772" y="3462115"/>
            <a:ext cx="2339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연구소 사진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EADDD3-3324-2739-A1C3-A40D5AAAA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37280" y="385731"/>
            <a:ext cx="5288931" cy="3059985"/>
          </a:xfrm>
          <a:prstGeom prst="rect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51BC4EBC-3F04-5CBF-3E37-65E3772A510A}"/>
              </a:ext>
            </a:extLst>
          </p:cNvPr>
          <p:cNvSpPr/>
          <p:nvPr/>
        </p:nvSpPr>
        <p:spPr>
          <a:xfrm>
            <a:off x="9029461" y="531290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1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0487D49-B459-73DD-79B1-F8DDA59D42E0}"/>
              </a:ext>
            </a:extLst>
          </p:cNvPr>
          <p:cNvSpPr/>
          <p:nvPr/>
        </p:nvSpPr>
        <p:spPr>
          <a:xfrm>
            <a:off x="8418066" y="2613235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4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F5E0EDA-C636-48FC-BBA8-4683B8FE7FBE}"/>
              </a:ext>
            </a:extLst>
          </p:cNvPr>
          <p:cNvSpPr/>
          <p:nvPr/>
        </p:nvSpPr>
        <p:spPr>
          <a:xfrm>
            <a:off x="8913705" y="165909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2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AF4C26B-4AE4-A85D-036B-586803F4961B}"/>
              </a:ext>
            </a:extLst>
          </p:cNvPr>
          <p:cNvSpPr/>
          <p:nvPr/>
        </p:nvSpPr>
        <p:spPr>
          <a:xfrm>
            <a:off x="9904207" y="1277164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3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pic>
        <p:nvPicPr>
          <p:cNvPr id="7" name="그림 6" descr="스크린샷, 만화 영화, PC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1A187531-EB36-55E8-E021-F6AC045D73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5" t="34075" r="43445" b="30980"/>
          <a:stretch/>
        </p:blipFill>
        <p:spPr>
          <a:xfrm>
            <a:off x="5603148" y="4129075"/>
            <a:ext cx="2982259" cy="2396565"/>
          </a:xfrm>
          <a:prstGeom prst="rect">
            <a:avLst/>
          </a:prstGeom>
        </p:spPr>
      </p:pic>
      <p:pic>
        <p:nvPicPr>
          <p:cNvPr id="15" name="그림 14" descr="스크린샷, 텍스트, 만화 영화이(가) 표시된 사진&#10;&#10;자동 생성된 설명">
            <a:extLst>
              <a:ext uri="{FF2B5EF4-FFF2-40B4-BE49-F238E27FC236}">
                <a16:creationId xmlns:a16="http://schemas.microsoft.com/office/drawing/2014/main" id="{2E918736-15B8-B8B2-0BAC-3EA41C9AC4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90" t="34248" r="43294" b="32363"/>
          <a:stretch/>
        </p:blipFill>
        <p:spPr>
          <a:xfrm>
            <a:off x="8854305" y="4182448"/>
            <a:ext cx="3071906" cy="228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850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0FCB7-9544-0BF5-7DA4-4D5F05CA2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필드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93CA9-C3A1-60D6-0DBE-F29A5C4DA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71" y="2844182"/>
            <a:ext cx="5102117" cy="16853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200" dirty="0"/>
              <a:t>1</a:t>
            </a:r>
            <a:r>
              <a:rPr lang="ko-KR" altLang="en-US" sz="1200" dirty="0"/>
              <a:t>번과 </a:t>
            </a:r>
            <a:r>
              <a:rPr lang="en-US" altLang="ko-KR" sz="1200" dirty="0"/>
              <a:t>2</a:t>
            </a:r>
            <a:r>
              <a:rPr lang="ko-KR" altLang="en-US" sz="1200" dirty="0"/>
              <a:t>번에 각각 캐릭터의 </a:t>
            </a:r>
            <a:r>
              <a:rPr lang="en-US" altLang="ko-KR" sz="1200" dirty="0"/>
              <a:t>HP</a:t>
            </a:r>
            <a:r>
              <a:rPr lang="ko-KR" altLang="en-US" sz="1200" dirty="0"/>
              <a:t>와 현재 총알 수를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3</a:t>
            </a:r>
            <a:r>
              <a:rPr lang="ko-KR" altLang="en-US" sz="1200" dirty="0"/>
              <a:t>번에 캐릭터의 폭탄 목걸이 시간을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4</a:t>
            </a:r>
            <a:r>
              <a:rPr lang="ko-KR" altLang="en-US" sz="1200" dirty="0"/>
              <a:t>번에 무언가 생성되거나</a:t>
            </a:r>
            <a:r>
              <a:rPr lang="en-US" altLang="ko-KR" sz="1200" dirty="0"/>
              <a:t>, </a:t>
            </a:r>
            <a:r>
              <a:rPr lang="ko-KR" altLang="en-US" sz="1200" dirty="0"/>
              <a:t>다른 플레이어의 죽음과 같은 로그들을 업데이트하여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5</a:t>
            </a:r>
            <a:r>
              <a:rPr lang="ko-KR" altLang="en-US" sz="1200" dirty="0"/>
              <a:t>번과 </a:t>
            </a:r>
            <a:r>
              <a:rPr lang="en-US" altLang="ko-KR" sz="1200" dirty="0"/>
              <a:t>6</a:t>
            </a:r>
            <a:r>
              <a:rPr lang="ko-KR" altLang="en-US" sz="1200" dirty="0"/>
              <a:t>번에 스킬 이미지와 스킬을 사용할 시 남은 </a:t>
            </a:r>
            <a:r>
              <a:rPr lang="ko-KR" altLang="en-US" sz="1200" dirty="0" err="1"/>
              <a:t>쿨타임을</a:t>
            </a:r>
            <a:r>
              <a:rPr lang="ko-KR" altLang="en-US" sz="1200" dirty="0"/>
              <a:t> 보여준다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ko-KR" altLang="en-US" sz="1200" dirty="0"/>
          </a:p>
        </p:txBody>
      </p:sp>
      <p:pic>
        <p:nvPicPr>
          <p:cNvPr id="6" name="그림 5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76ED4B4C-99E1-D274-183F-51AB98F6E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62" y="292371"/>
            <a:ext cx="6547146" cy="37879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A506401-74C0-F44E-1369-5B8DE81CDE62}"/>
              </a:ext>
            </a:extLst>
          </p:cNvPr>
          <p:cNvSpPr txBox="1"/>
          <p:nvPr/>
        </p:nvSpPr>
        <p:spPr>
          <a:xfrm>
            <a:off x="7579962" y="4160214"/>
            <a:ext cx="2339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필드 사진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1BC4EBC-3F04-5CBF-3E37-65E3772A510A}"/>
              </a:ext>
            </a:extLst>
          </p:cNvPr>
          <p:cNvSpPr/>
          <p:nvPr/>
        </p:nvSpPr>
        <p:spPr>
          <a:xfrm>
            <a:off x="6220865" y="84060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1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0487D49-B459-73DD-79B1-F8DDA59D42E0}"/>
              </a:ext>
            </a:extLst>
          </p:cNvPr>
          <p:cNvSpPr/>
          <p:nvPr/>
        </p:nvSpPr>
        <p:spPr>
          <a:xfrm>
            <a:off x="9505783" y="54318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4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F5E0EDA-C636-48FC-BBA8-4683B8FE7FBE}"/>
              </a:ext>
            </a:extLst>
          </p:cNvPr>
          <p:cNvSpPr/>
          <p:nvPr/>
        </p:nvSpPr>
        <p:spPr>
          <a:xfrm>
            <a:off x="5817893" y="1077183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2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AF4C26B-4AE4-A85D-036B-586803F4961B}"/>
              </a:ext>
            </a:extLst>
          </p:cNvPr>
          <p:cNvSpPr/>
          <p:nvPr/>
        </p:nvSpPr>
        <p:spPr>
          <a:xfrm>
            <a:off x="8308490" y="611264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3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0D21D80-CDFE-F3B5-660C-4B1677A01F4C}"/>
              </a:ext>
            </a:extLst>
          </p:cNvPr>
          <p:cNvSpPr/>
          <p:nvPr/>
        </p:nvSpPr>
        <p:spPr>
          <a:xfrm>
            <a:off x="11469053" y="407815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5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8F1C631-6998-CBC7-FAFC-C11513F2A95D}"/>
              </a:ext>
            </a:extLst>
          </p:cNvPr>
          <p:cNvSpPr/>
          <p:nvPr/>
        </p:nvSpPr>
        <p:spPr>
          <a:xfrm>
            <a:off x="8269170" y="3614191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5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48F3D0B-E70E-BEBD-231E-2AD2D97D7675}"/>
              </a:ext>
            </a:extLst>
          </p:cNvPr>
          <p:cNvSpPr/>
          <p:nvPr/>
        </p:nvSpPr>
        <p:spPr>
          <a:xfrm>
            <a:off x="8634178" y="3614190"/>
            <a:ext cx="231512" cy="229339"/>
          </a:xfrm>
          <a:prstGeom prst="ellipse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6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pic>
        <p:nvPicPr>
          <p:cNvPr id="12" name="그림 11" descr="스크린샷, PC 게임, 비디오 게임 소프트웨어, 만화 영화이(가) 표시된 사진&#10;&#10;자동 생성된 설명">
            <a:extLst>
              <a:ext uri="{FF2B5EF4-FFF2-40B4-BE49-F238E27FC236}">
                <a16:creationId xmlns:a16="http://schemas.microsoft.com/office/drawing/2014/main" id="{7038D078-3224-5CBA-C2DE-905E92C6AF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73" t="88802" r="44766"/>
          <a:stretch/>
        </p:blipFill>
        <p:spPr>
          <a:xfrm>
            <a:off x="5493651" y="4709459"/>
            <a:ext cx="1240041" cy="7679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DC76E9-BFAF-910B-E20D-91A1205F3FF6}"/>
              </a:ext>
            </a:extLst>
          </p:cNvPr>
          <p:cNvSpPr txBox="1"/>
          <p:nvPr/>
        </p:nvSpPr>
        <p:spPr>
          <a:xfrm>
            <a:off x="4879432" y="5780817"/>
            <a:ext cx="2339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스킬 사용 후</a:t>
            </a:r>
          </a:p>
        </p:txBody>
      </p:sp>
    </p:spTree>
    <p:extLst>
      <p:ext uri="{BB962C8B-B14F-4D97-AF65-F5344CB8AC3E}">
        <p14:creationId xmlns:p14="http://schemas.microsoft.com/office/powerpoint/2010/main" val="3772378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06A52D-3710-64B1-7D48-1AD6B6A6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ko-KR" altLang="en-US" dirty="0"/>
              <a:t>필드</a:t>
            </a:r>
            <a:r>
              <a:rPr lang="en-US" altLang="ko-KR" dirty="0"/>
              <a:t> – </a:t>
            </a:r>
            <a:r>
              <a:rPr lang="ko-KR" altLang="en-US" dirty="0"/>
              <a:t>승리</a:t>
            </a:r>
            <a:r>
              <a:rPr lang="en-US" altLang="ko-KR" dirty="0"/>
              <a:t>/</a:t>
            </a:r>
            <a:r>
              <a:rPr lang="ko-KR" altLang="en-US" dirty="0"/>
              <a:t>사망</a:t>
            </a:r>
          </a:p>
        </p:txBody>
      </p:sp>
      <p:pic>
        <p:nvPicPr>
          <p:cNvPr id="7" name="그림 6" descr="스크린샷, 텍스트, 디지털 합성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DB9BCE3E-F28E-1298-6CA7-392E3E525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6" y="1707776"/>
            <a:ext cx="5767359" cy="3336786"/>
          </a:xfrm>
          <a:prstGeom prst="rect">
            <a:avLst/>
          </a:prstGeom>
        </p:spPr>
      </p:pic>
      <p:pic>
        <p:nvPicPr>
          <p:cNvPr id="9" name="그림 8" descr="스크린샷, 텍스트, 비디오 게임 소프트웨어, PC 게임이(가) 표시된 사진&#10;&#10;자동 생성된 설명">
            <a:extLst>
              <a:ext uri="{FF2B5EF4-FFF2-40B4-BE49-F238E27FC236}">
                <a16:creationId xmlns:a16="http://schemas.microsoft.com/office/drawing/2014/main" id="{A051B72F-212D-0156-4B99-62ED40C48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07095"/>
            <a:ext cx="5866743" cy="33367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E31E04-7068-1001-DFB4-EBA3F834E1A7}"/>
              </a:ext>
            </a:extLst>
          </p:cNvPr>
          <p:cNvSpPr txBox="1"/>
          <p:nvPr/>
        </p:nvSpPr>
        <p:spPr>
          <a:xfrm>
            <a:off x="3989598" y="5407158"/>
            <a:ext cx="440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화면을 클릭하여 로비로 이동할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9130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06A52D-3710-64B1-7D48-1AD6B6A6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ko-KR" altLang="en-US" dirty="0"/>
              <a:t>필드</a:t>
            </a:r>
            <a:r>
              <a:rPr lang="en-US" altLang="ko-KR" dirty="0"/>
              <a:t> – </a:t>
            </a:r>
            <a:r>
              <a:rPr lang="ko-KR" altLang="en-US" dirty="0"/>
              <a:t>탈출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B9BCE3E-F28E-1298-6CA7-392E3E525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086" y="1707776"/>
            <a:ext cx="5767358" cy="33367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051B72F-212D-0156-4B99-62ED40C48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729165"/>
            <a:ext cx="5866743" cy="32926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E31E04-7068-1001-DFB4-EBA3F834E1A7}"/>
              </a:ext>
            </a:extLst>
          </p:cNvPr>
          <p:cNvSpPr txBox="1"/>
          <p:nvPr/>
        </p:nvSpPr>
        <p:spPr>
          <a:xfrm>
            <a:off x="3989598" y="5407158"/>
            <a:ext cx="4408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화면을 클릭하여 로비로 이동할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0928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437</Words>
  <Application>Microsoft Office PowerPoint</Application>
  <PresentationFormat>와이드스크린</PresentationFormat>
  <Paragraphs>84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TRASHES 인터페이스</vt:lpstr>
      <vt:lpstr>시작 화면</vt:lpstr>
      <vt:lpstr>로비</vt:lpstr>
      <vt:lpstr>룸</vt:lpstr>
      <vt:lpstr>룸 – 채팅 예시</vt:lpstr>
      <vt:lpstr>연구소</vt:lpstr>
      <vt:lpstr>필드</vt:lpstr>
      <vt:lpstr>필드 – 승리/사망</vt:lpstr>
      <vt:lpstr>필드 – 탈출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TRASHES 인터페이스</dc:title>
  <dc:creator>용성 최</dc:creator>
  <cp:lastModifiedBy>최용성</cp:lastModifiedBy>
  <cp:revision>11</cp:revision>
  <dcterms:created xsi:type="dcterms:W3CDTF">2023-11-05T12:48:06Z</dcterms:created>
  <dcterms:modified xsi:type="dcterms:W3CDTF">2023-12-09T08:28:50Z</dcterms:modified>
</cp:coreProperties>
</file>

<file path=docProps/thumbnail.jpeg>
</file>